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21 </a:t>
            </a:r>
            <a:r>
              <a:rPr lang="fr-FR" sz="3200" dirty="0" smtClean="0">
                <a:latin typeface="Kristen ITC" pitchFamily="66" charset="0"/>
              </a:rPr>
              <a:t>février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Copiez et complétez:</a:t>
            </a:r>
            <a:endParaRPr lang="fr-FR" sz="40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285715"/>
            <a:ext cx="3429000" cy="257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2607" y="25146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Activité 9, 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à la page cent dix-huit</a:t>
            </a:r>
            <a:endParaRPr lang="fr-FR" sz="40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20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65</cp:revision>
  <dcterms:created xsi:type="dcterms:W3CDTF">2011-09-14T23:22:57Z</dcterms:created>
  <dcterms:modified xsi:type="dcterms:W3CDTF">2012-02-21T12:26:00Z</dcterms:modified>
</cp:coreProperties>
</file>